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033D0C8-9D7E-4948-808F-58BD202C3A9A}">
          <p14:sldIdLst>
            <p14:sldId id="256"/>
            <p14:sldId id="257"/>
            <p14:sldId id="258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7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0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A8934D-E349-EB43-9B2B-935B7672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726"/>
          </a:xfrm>
          <a:prstGeom prst="rect">
            <a:avLst/>
          </a:prstGeom>
        </p:spPr>
      </p:pic>
      <p:sp useBgFill="1">
        <p:nvSpPr>
          <p:cNvPr id="2" name="Заголовок 1">
            <a:extLst>
              <a:ext uri="{FF2B5EF4-FFF2-40B4-BE49-F238E27FC236}">
                <a16:creationId xmlns:a16="http://schemas.microsoft.com/office/drawing/2014/main" id="{BF148C4C-1544-554C-B158-4DFD1400F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798" y="529631"/>
            <a:ext cx="8637073" cy="254143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ru-RU" dirty="0">
                <a:effectLst>
                  <a:outerShdw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Проект</a:t>
            </a:r>
            <a:r>
              <a:rPr lang="ru-RU" dirty="0"/>
              <a:t> на тему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“Space shooter”</a:t>
            </a:r>
            <a:endParaRPr lang="ru-RU" dirty="0"/>
          </a:p>
        </p:txBody>
      </p:sp>
      <p:sp useBgFill="1">
        <p:nvSpPr>
          <p:cNvPr id="3" name="Подзаголовок 2">
            <a:extLst>
              <a:ext uri="{FF2B5EF4-FFF2-40B4-BE49-F238E27FC236}">
                <a16:creationId xmlns:a16="http://schemas.microsoft.com/office/drawing/2014/main" id="{B4B1C0AC-6C4A-7147-83BA-1DFBB11AE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799" y="3090314"/>
            <a:ext cx="8637072" cy="2104002"/>
          </a:xfrm>
        </p:spPr>
        <p:txBody>
          <a:bodyPr>
            <a:normAutofit/>
          </a:bodyPr>
          <a:lstStyle/>
          <a:p>
            <a:r>
              <a:rPr lang="ru-RU" dirty="0"/>
              <a:t>Подготовил</a:t>
            </a:r>
            <a:r>
              <a:rPr lang="en-US" dirty="0"/>
              <a:t> </a:t>
            </a:r>
            <a:r>
              <a:rPr lang="ru-RU" dirty="0"/>
              <a:t>УЧЕНИК </a:t>
            </a:r>
            <a:r>
              <a:rPr lang="ru-RU" dirty="0" err="1"/>
              <a:t>яндекс</a:t>
            </a:r>
            <a:r>
              <a:rPr lang="ru-RU" dirty="0"/>
              <a:t> лицея</a:t>
            </a:r>
            <a:r>
              <a:rPr lang="en-US" dirty="0"/>
              <a:t>:</a:t>
            </a:r>
          </a:p>
          <a:p>
            <a:r>
              <a:rPr lang="ru-RU" dirty="0" err="1"/>
              <a:t>Кусаинов</a:t>
            </a:r>
            <a:r>
              <a:rPr lang="ru-RU" dirty="0"/>
              <a:t> </a:t>
            </a:r>
            <a:r>
              <a:rPr lang="ru-RU" dirty="0" err="1"/>
              <a:t>Алимжан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34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4B82C-7F16-AD45-88B9-C26EC93B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ru-RU" b="1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9C33A-F2C4-F240-87D7-1B0E9010F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2"/>
            <a:ext cx="5607247" cy="3916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   </a:t>
            </a:r>
            <a:r>
              <a:rPr lang="ru-RU" sz="2400" dirty="0"/>
              <a:t>Так как мы учимся в физмате</a:t>
            </a:r>
            <a:r>
              <a:rPr lang="en-US" sz="2400" dirty="0"/>
              <a:t>, </a:t>
            </a:r>
            <a:r>
              <a:rPr lang="ru-RU" sz="2400" dirty="0"/>
              <a:t>мы углубленно изучаем физику</a:t>
            </a:r>
            <a:r>
              <a:rPr lang="en-US" sz="2400" dirty="0"/>
              <a:t>, </a:t>
            </a:r>
            <a:r>
              <a:rPr lang="ru-RU" sz="2400" dirty="0"/>
              <a:t>а в частности астрономию</a:t>
            </a:r>
            <a:r>
              <a:rPr lang="en-US" sz="2400" dirty="0"/>
              <a:t>.</a:t>
            </a:r>
            <a:r>
              <a:rPr lang="ru-RU" sz="2400" dirty="0"/>
              <a:t> Это и послужило созданием игры</a:t>
            </a:r>
            <a:r>
              <a:rPr lang="en-US" sz="2400" dirty="0"/>
              <a:t>, </a:t>
            </a:r>
            <a:r>
              <a:rPr lang="ru-RU" sz="2400" dirty="0"/>
              <a:t>связанной с космосом</a:t>
            </a:r>
            <a:r>
              <a:rPr lang="en-US" sz="2400" dirty="0"/>
              <a:t>.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198CC0-6FA0-FB46-8004-18C3EAE7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90154" y="1961586"/>
            <a:ext cx="3605374" cy="39705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431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65C04-9F9B-BB43-BCB9-2827A77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7F9B5C-708D-134F-9B7D-5DA061123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436330" cy="3904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700" dirty="0"/>
              <a:t>Для создания кода я использовал 3 модуля и библиотеки</a:t>
            </a:r>
            <a:r>
              <a:rPr lang="en-US" sz="1700" dirty="0"/>
              <a:t>:</a:t>
            </a:r>
            <a:r>
              <a:rPr lang="ru-RU" sz="1700" dirty="0"/>
              <a:t> </a:t>
            </a:r>
            <a:r>
              <a:rPr lang="en-US" sz="1700" dirty="0"/>
              <a:t> </a:t>
            </a:r>
          </a:p>
          <a:p>
            <a:r>
              <a:rPr lang="ru-RU" sz="1700" dirty="0"/>
              <a:t>Библиотека </a:t>
            </a:r>
            <a:r>
              <a:rPr lang="en-US" sz="1700" b="1" dirty="0" err="1"/>
              <a:t>Pygame</a:t>
            </a:r>
            <a:r>
              <a:rPr lang="en-US" sz="1700" dirty="0"/>
              <a:t>.</a:t>
            </a:r>
            <a:r>
              <a:rPr lang="ru-RU" sz="1700" dirty="0"/>
              <a:t> Это библиотека языка </a:t>
            </a:r>
            <a:r>
              <a:rPr lang="en-US" sz="1700" dirty="0"/>
              <a:t>Python, </a:t>
            </a:r>
            <a:r>
              <a:rPr lang="ru-RU" sz="1700" dirty="0"/>
              <a:t>предназначенная для написания компьютерных игр и мультимедиа приложений</a:t>
            </a:r>
            <a:r>
              <a:rPr lang="en-US" sz="1700" dirty="0"/>
              <a:t>.</a:t>
            </a:r>
          </a:p>
          <a:p>
            <a:r>
              <a:rPr lang="ru-RU" sz="1700" dirty="0"/>
              <a:t>Модуль </a:t>
            </a:r>
            <a:r>
              <a:rPr lang="en-US" sz="1700" b="1" dirty="0"/>
              <a:t>Random</a:t>
            </a:r>
            <a:r>
              <a:rPr lang="en-US" sz="1700" dirty="0"/>
              <a:t>.  </a:t>
            </a:r>
            <a:r>
              <a:rPr lang="ru-RU" sz="1700" dirty="0"/>
              <a:t>Модуль </a:t>
            </a:r>
            <a:r>
              <a:rPr lang="ru-RU" sz="1700" dirty="0" err="1"/>
              <a:t>random</a:t>
            </a:r>
            <a:r>
              <a:rPr lang="ru-RU" sz="1700" dirty="0"/>
              <a:t> предоставляет функции для генерации случайных чисел, букв, случайного выбора элементов последовательности.</a:t>
            </a:r>
            <a:endParaRPr lang="en-US" sz="1700" dirty="0"/>
          </a:p>
          <a:p>
            <a:r>
              <a:rPr lang="ru-RU" sz="1700" dirty="0"/>
              <a:t>Модуль </a:t>
            </a:r>
            <a:r>
              <a:rPr lang="en-US" sz="1700" b="1" dirty="0"/>
              <a:t>Path</a:t>
            </a:r>
            <a:r>
              <a:rPr lang="en-US" sz="1700" dirty="0"/>
              <a:t>. </a:t>
            </a:r>
            <a:r>
              <a:rPr lang="ru-RU" sz="1700" dirty="0"/>
              <a:t>Модуль </a:t>
            </a:r>
            <a:r>
              <a:rPr lang="en-US" sz="1700" dirty="0"/>
              <a:t>path</a:t>
            </a:r>
            <a:r>
              <a:rPr lang="ru-RU" sz="1700" dirty="0"/>
              <a:t> обеспечивает доступ к</a:t>
            </a:r>
            <a:r>
              <a:rPr lang="en-US" sz="1700" dirty="0"/>
              <a:t> </a:t>
            </a:r>
            <a:r>
              <a:rPr lang="ru-RU" sz="1700" dirty="0"/>
              <a:t>файлам.</a:t>
            </a:r>
            <a:endParaRPr lang="en-US" sz="1700" dirty="0"/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A106E0-1951-EA44-A36D-E673D296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476" y="2686345"/>
            <a:ext cx="4266888" cy="148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159BC-7F4E-5549-BE5A-FEF5AA28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6C4924-A22C-E04D-915A-59215C6E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756915" cy="34506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ru-RU" dirty="0"/>
              <a:t>Код состоит за 500 строк. При запуске программы</a:t>
            </a:r>
            <a:r>
              <a:rPr lang="en-US" dirty="0"/>
              <a:t>, </a:t>
            </a:r>
            <a:r>
              <a:rPr lang="ru-RU" dirty="0"/>
              <a:t>у вас есть два возможных действия</a:t>
            </a:r>
            <a:r>
              <a:rPr lang="en-US" dirty="0"/>
              <a:t>: </a:t>
            </a:r>
            <a:r>
              <a:rPr lang="ru-RU" dirty="0"/>
              <a:t>вы можете начать игру</a:t>
            </a:r>
            <a:r>
              <a:rPr lang="en-US" dirty="0"/>
              <a:t> </a:t>
            </a:r>
            <a:r>
              <a:rPr lang="ru-RU" dirty="0" err="1"/>
              <a:t>соответ</a:t>
            </a:r>
            <a:r>
              <a:rPr lang="en-US" dirty="0"/>
              <a:t>c</a:t>
            </a:r>
            <a:r>
              <a:rPr lang="ru-RU" dirty="0" err="1"/>
              <a:t>твенно</a:t>
            </a:r>
            <a:r>
              <a:rPr lang="ru-RU" dirty="0"/>
              <a:t> и выйти из игры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u-RU" dirty="0"/>
              <a:t>При запуске игры можно увидеть космическое поле</a:t>
            </a:r>
            <a:r>
              <a:rPr lang="en-US" dirty="0"/>
              <a:t>, </a:t>
            </a:r>
            <a:r>
              <a:rPr lang="ru-RU" dirty="0"/>
              <a:t>по которому летают метеориты</a:t>
            </a:r>
            <a:r>
              <a:rPr lang="en-US" dirty="0"/>
              <a:t>,</a:t>
            </a:r>
            <a:r>
              <a:rPr lang="ru-RU" dirty="0"/>
              <a:t> шкалу здоровья</a:t>
            </a:r>
            <a:r>
              <a:rPr lang="en-US" dirty="0"/>
              <a:t>.</a:t>
            </a:r>
            <a:r>
              <a:rPr lang="ru-RU" dirty="0"/>
              <a:t> В зависимости от стрельбы</a:t>
            </a:r>
            <a:r>
              <a:rPr lang="en-US" dirty="0"/>
              <a:t>, </a:t>
            </a:r>
            <a:r>
              <a:rPr lang="ru-RU" dirty="0"/>
              <a:t>игрок получает бонусы</a:t>
            </a:r>
            <a:r>
              <a:rPr lang="en-US" dirty="0"/>
              <a:t>. </a:t>
            </a:r>
            <a:r>
              <a:rPr lang="ru-RU" dirty="0"/>
              <a:t>Игра продолжается до</a:t>
            </a:r>
            <a:r>
              <a:rPr lang="en-US" dirty="0"/>
              <a:t> </a:t>
            </a:r>
            <a:r>
              <a:rPr lang="ru-RU" dirty="0"/>
              <a:t>тех пор</a:t>
            </a:r>
            <a:r>
              <a:rPr lang="en-US" dirty="0"/>
              <a:t>, </a:t>
            </a:r>
            <a:r>
              <a:rPr lang="ru-RU" dirty="0"/>
              <a:t>пока у игрока не закончится здоровье</a:t>
            </a:r>
            <a:r>
              <a:rPr lang="en-US" dirty="0"/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7A8EB4-F4F9-A54B-9731-A74DB076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754" y="2015731"/>
            <a:ext cx="2668400" cy="345061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451288-0C4B-BB48-AEE8-DF1FF10B4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154" y="2015732"/>
            <a:ext cx="2655592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7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9B8297-F87A-7A4C-A0D4-6228B5FF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322" y="2145584"/>
            <a:ext cx="5701335" cy="320700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BB20373-2E1F-E541-8230-E14D182E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579" y="2145584"/>
            <a:ext cx="4057743" cy="3767001"/>
          </a:xfrm>
          <a:noFill/>
        </p:spPr>
        <p:txBody>
          <a:bodyPr/>
          <a:lstStyle/>
          <a:p>
            <a:pPr marL="0" indent="0">
              <a:buNone/>
            </a:pPr>
            <a:r>
              <a:rPr lang="ru-RU" dirty="0"/>
              <a:t>Я считаю</a:t>
            </a:r>
            <a:r>
              <a:rPr lang="en-US" dirty="0"/>
              <a:t>, </a:t>
            </a:r>
            <a:r>
              <a:rPr lang="ru-RU" dirty="0"/>
              <a:t>что данный проект более разработанный по сравнению с прошлым</a:t>
            </a:r>
            <a:r>
              <a:rPr lang="en-US" dirty="0"/>
              <a:t>. </a:t>
            </a:r>
            <a:r>
              <a:rPr lang="ru-RU" dirty="0"/>
              <a:t>Так как присутствуют усовершенствования с графикой</a:t>
            </a:r>
            <a:r>
              <a:rPr lang="en-US" dirty="0"/>
              <a:t>, </a:t>
            </a:r>
            <a:r>
              <a:rPr lang="ru-RU" dirty="0"/>
              <a:t>а также звуками</a:t>
            </a:r>
            <a:r>
              <a:rPr lang="en-US" dirty="0"/>
              <a:t>. </a:t>
            </a:r>
            <a:endParaRPr lang="ru-RU" dirty="0"/>
          </a:p>
        </p:txBody>
      </p:sp>
      <p:sp useBgFill="1">
        <p:nvSpPr>
          <p:cNvPr id="2" name="Заголовок 1">
            <a:extLst>
              <a:ext uri="{FF2B5EF4-FFF2-40B4-BE49-F238E27FC236}">
                <a16:creationId xmlns:a16="http://schemas.microsoft.com/office/drawing/2014/main" id="{B6973ED7-3BAB-DF45-A5DF-64C50FFC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034" y="668332"/>
            <a:ext cx="4771421" cy="1049235"/>
          </a:xfrm>
        </p:spPr>
        <p:txBody>
          <a:bodyPr/>
          <a:lstStyle/>
          <a:p>
            <a:r>
              <a:rPr lang="ru-RU" b="1" dirty="0"/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208090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Галерея</Template>
  <TotalTime>162</TotalTime>
  <Words>194</Words>
  <Application>Microsoft Macintosh PowerPoint</Application>
  <PresentationFormat>Широкоэкранный</PresentationFormat>
  <Paragraphs>15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Галерея</vt:lpstr>
      <vt:lpstr> Проект на тему:  “Space shooter”</vt:lpstr>
      <vt:lpstr>Введение</vt:lpstr>
      <vt:lpstr>реализация</vt:lpstr>
      <vt:lpstr>Принцип работы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Проект на тему:  “Tanks multiplayer”</dc:title>
  <dc:creator>alimzhan kussainov</dc:creator>
  <cp:lastModifiedBy>alimzhan kussainov</cp:lastModifiedBy>
  <cp:revision>16</cp:revision>
  <dcterms:created xsi:type="dcterms:W3CDTF">2019-01-31T02:59:15Z</dcterms:created>
  <dcterms:modified xsi:type="dcterms:W3CDTF">2019-04-25T09:53:43Z</dcterms:modified>
</cp:coreProperties>
</file>